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6B56"/>
    <a:srgbClr val="15A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0"/>
    <p:restoredTop sz="94648"/>
  </p:normalViewPr>
  <p:slideViewPr>
    <p:cSldViewPr snapToGrid="0" snapToObjects="1">
      <p:cViewPr>
        <p:scale>
          <a:sx n="200" d="100"/>
          <a:sy n="200" d="100"/>
        </p:scale>
        <p:origin x="144" y="-5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CC41-837A-AA42-9F0F-D038B5438BC0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A5C9-1ECB-DF4A-BFAD-A02F33DC2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CC41-837A-AA42-9F0F-D038B5438BC0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A5C9-1ECB-DF4A-BFAD-A02F33DC2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CC41-837A-AA42-9F0F-D038B5438BC0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A5C9-1ECB-DF4A-BFAD-A02F33DC2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CC41-837A-AA42-9F0F-D038B5438BC0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A5C9-1ECB-DF4A-BFAD-A02F33DC2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CC41-837A-AA42-9F0F-D038B5438BC0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A5C9-1ECB-DF4A-BFAD-A02F33DC2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CC41-837A-AA42-9F0F-D038B5438BC0}" type="datetimeFigureOut">
              <a:rPr lang="en-US" smtClean="0"/>
              <a:t>2/29/20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A5C9-1ECB-DF4A-BFAD-A02F33DC2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CC41-837A-AA42-9F0F-D038B5438BC0}" type="datetimeFigureOut">
              <a:rPr lang="en-US" smtClean="0"/>
              <a:t>2/29/20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A5C9-1ECB-DF4A-BFAD-A02F33DC2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CC41-837A-AA42-9F0F-D038B5438BC0}" type="datetimeFigureOut">
              <a:rPr lang="en-US" smtClean="0"/>
              <a:t>2/29/20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A5C9-1ECB-DF4A-BFAD-A02F33DC2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CC41-837A-AA42-9F0F-D038B5438BC0}" type="datetimeFigureOut">
              <a:rPr lang="en-US" smtClean="0"/>
              <a:t>2/29/20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A5C9-1ECB-DF4A-BFAD-A02F33DC2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CC41-837A-AA42-9F0F-D038B5438BC0}" type="datetimeFigureOut">
              <a:rPr lang="en-US" smtClean="0"/>
              <a:t>2/29/20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A5C9-1ECB-DF4A-BFAD-A02F33DC2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ACC41-837A-AA42-9F0F-D038B5438BC0}" type="datetimeFigureOut">
              <a:rPr lang="en-US" smtClean="0"/>
              <a:t>2/29/20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A5C9-1ECB-DF4A-BFAD-A02F33DC2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ACC41-837A-AA42-9F0F-D038B5438BC0}" type="datetimeFigureOut">
              <a:rPr lang="en-US" smtClean="0"/>
              <a:t>2/29/20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6A5C9-1ECB-DF4A-BFAD-A02F33DC2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456" y="338817"/>
            <a:ext cx="4971946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WEEK Two</a:t>
            </a:r>
          </a:p>
          <a:p>
            <a:endParaRPr lang="en-US" sz="1000" dirty="0" smtClean="0">
              <a:solidFill>
                <a:srgbClr val="BD6B56"/>
              </a:solidFill>
              <a:latin typeface="Questrial" charset="0"/>
              <a:ea typeface="Questrial" charset="0"/>
              <a:cs typeface="Questrial" charset="0"/>
            </a:endParaRPr>
          </a:p>
          <a:p>
            <a:r>
              <a:rPr lang="en-US" sz="1000" b="1" dirty="0" smtClean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MENU</a:t>
            </a:r>
          </a:p>
          <a:p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Meal 1 (Breakfast): </a:t>
            </a:r>
          </a:p>
          <a:p>
            <a:pPr marL="171450"/>
            <a:r>
              <a:rPr lang="en-US" sz="1000" dirty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Egg </a:t>
            </a:r>
            <a:r>
              <a:rPr lang="en-US" sz="1000" dirty="0" smtClean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casserole</a:t>
            </a:r>
          </a:p>
          <a:p>
            <a:pPr marL="171450"/>
            <a:r>
              <a:rPr lang="en-US" sz="1000" dirty="0" smtClean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Plantain and Sweet Potato Porridge with boiled eggs and sautéed vegetables</a:t>
            </a:r>
            <a:endParaRPr lang="en-US" sz="1000" dirty="0">
              <a:solidFill>
                <a:srgbClr val="BD6B56"/>
              </a:solidFill>
              <a:latin typeface="Questrial" charset="0"/>
              <a:ea typeface="Questrial" charset="0"/>
              <a:cs typeface="Questrial" charset="0"/>
            </a:endParaRPr>
          </a:p>
          <a:p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Meal 2 (Lunch): </a:t>
            </a:r>
          </a:p>
          <a:p>
            <a:pPr marL="171450"/>
            <a:r>
              <a:rPr lang="en-US" sz="1000" dirty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Left Overs</a:t>
            </a:r>
          </a:p>
          <a:p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Meal 3 (Dinner): </a:t>
            </a:r>
          </a:p>
          <a:p>
            <a:pPr marL="171450"/>
            <a:r>
              <a:rPr lang="en-US" sz="1000" dirty="0" smtClean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Whole30 Chicken </a:t>
            </a:r>
            <a:r>
              <a:rPr lang="en-US" sz="1000" dirty="0" err="1" smtClean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Chowmein</a:t>
            </a:r>
            <a:endParaRPr lang="en-US" sz="1000" dirty="0" smtClean="0">
              <a:solidFill>
                <a:srgbClr val="BD6B56"/>
              </a:solidFill>
              <a:latin typeface="Questrial" charset="0"/>
              <a:ea typeface="Questrial" charset="0"/>
              <a:cs typeface="Questrial" charset="0"/>
            </a:endParaRPr>
          </a:p>
          <a:p>
            <a:pPr marL="171450"/>
            <a:r>
              <a:rPr lang="en-US" sz="1000" dirty="0" smtClean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Oven Baked Pineapple BBQ Chicken</a:t>
            </a:r>
          </a:p>
          <a:p>
            <a:pPr marL="171450"/>
            <a:r>
              <a:rPr lang="en-US" sz="1000" dirty="0" smtClean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Whole30 Chicken and Veggies Fried Rice</a:t>
            </a:r>
          </a:p>
          <a:p>
            <a:pPr marL="171450"/>
            <a:r>
              <a:rPr lang="en-US" sz="1000" dirty="0" smtClean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Steamed Fish</a:t>
            </a:r>
          </a:p>
          <a:p>
            <a:pPr marL="171450"/>
            <a:r>
              <a:rPr lang="en-US" sz="1000" dirty="0" smtClean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Beef Stew</a:t>
            </a:r>
            <a:endParaRPr lang="en-US" sz="1000" u="sng" dirty="0" smtClean="0">
              <a:solidFill>
                <a:srgbClr val="BD6B56"/>
              </a:solidFill>
              <a:latin typeface="Questrial" charset="0"/>
              <a:ea typeface="Questrial" charset="0"/>
              <a:cs typeface="Questrial" charset="0"/>
            </a:endParaRPr>
          </a:p>
          <a:p>
            <a:endParaRPr lang="en-US" sz="1000" b="1" u="sng" dirty="0" smtClean="0">
              <a:solidFill>
                <a:srgbClr val="BD6B56"/>
              </a:solidFill>
              <a:latin typeface="Questrial" charset="0"/>
              <a:ea typeface="Questrial" charset="0"/>
              <a:cs typeface="Questrial" charset="0"/>
            </a:endParaRPr>
          </a:p>
          <a:p>
            <a:endParaRPr lang="en-US" sz="1000" b="1" u="sng" dirty="0">
              <a:solidFill>
                <a:srgbClr val="BD6B56"/>
              </a:solidFill>
              <a:latin typeface="Questrial" charset="0"/>
              <a:ea typeface="Questrial" charset="0"/>
              <a:cs typeface="Questrial" charset="0"/>
            </a:endParaRPr>
          </a:p>
          <a:p>
            <a:endParaRPr lang="en-US" sz="1000" b="1" u="sng" dirty="0" smtClean="0">
              <a:solidFill>
                <a:srgbClr val="BD6B56"/>
              </a:solidFill>
              <a:latin typeface="Questrial" charset="0"/>
              <a:ea typeface="Questrial" charset="0"/>
              <a:cs typeface="Questrial" charset="0"/>
            </a:endParaRPr>
          </a:p>
          <a:p>
            <a:r>
              <a:rPr lang="en-US" sz="1000" b="1" u="sng" dirty="0" smtClean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SHOPPING LIST:</a:t>
            </a:r>
          </a:p>
          <a:p>
            <a:pPr marL="171450"/>
            <a:r>
              <a:rPr lang="en-US" sz="1000" dirty="0" smtClean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Root Vegetables: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Green Plantains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White Sweet Potatoes</a:t>
            </a:r>
          </a:p>
          <a:p>
            <a:pPr marL="628650" lvl="1" indent="-171450">
              <a:buFont typeface=".AppleSystemUIFont" charset="-120"/>
              <a:buChar char="_"/>
            </a:pPr>
            <a:endParaRPr lang="en-US" sz="1000" dirty="0" smtClean="0">
              <a:solidFill>
                <a:srgbClr val="15ACBC"/>
              </a:solidFill>
              <a:latin typeface="Questrial" charset="0"/>
              <a:ea typeface="Questrial" charset="0"/>
              <a:cs typeface="Questrial" charset="0"/>
            </a:endParaRPr>
          </a:p>
          <a:p>
            <a:pPr marL="171450"/>
            <a:r>
              <a:rPr lang="en-US" sz="1000" dirty="0" smtClean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Herbs, spices, </a:t>
            </a:r>
            <a:r>
              <a:rPr lang="en-US" sz="1000" dirty="0" err="1" smtClean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etc</a:t>
            </a:r>
            <a:r>
              <a:rPr lang="en-US" sz="1000" dirty="0" smtClean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: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Onions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Garlic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Fresh Thyme</a:t>
            </a:r>
            <a:endParaRPr lang="en-US" sz="1000" dirty="0" smtClean="0">
              <a:solidFill>
                <a:srgbClr val="15ACBC"/>
              </a:solidFill>
              <a:latin typeface="Questrial" charset="0"/>
              <a:ea typeface="Questrial" charset="0"/>
              <a:cs typeface="Questrial" charset="0"/>
            </a:endParaRP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Scallions/green onions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Garlic Powder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Onion Powder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Ground Ginger / Ginger Powder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Parsley Flakes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Paprika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Cayenne Pepper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Black Pepper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Salt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Smoked paprika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Chinese Five Spice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Cinnamon sticks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Whole cloves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Whole Nutmeg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Ground cinnamon</a:t>
            </a:r>
          </a:p>
          <a:p>
            <a:pPr marL="628650" lvl="1" indent="-171450">
              <a:buFont typeface=".AppleSystemUIFont" charset="-120"/>
              <a:buChar char="_"/>
            </a:pPr>
            <a:endParaRPr lang="en-US" sz="1000" dirty="0" smtClean="0">
              <a:solidFill>
                <a:srgbClr val="15ACBC"/>
              </a:solidFill>
              <a:latin typeface="Questrial" charset="0"/>
              <a:ea typeface="Questrial" charset="0"/>
              <a:cs typeface="Questrial" charset="0"/>
            </a:endParaRPr>
          </a:p>
          <a:p>
            <a:pPr marL="628650" lvl="1" indent="-171450">
              <a:buFont typeface=".AppleSystemUIFont" charset="-120"/>
              <a:buChar char="_"/>
            </a:pPr>
            <a:endParaRPr lang="en-US" sz="1000" dirty="0">
              <a:solidFill>
                <a:srgbClr val="15ACBC"/>
              </a:solidFill>
              <a:latin typeface="Questrial" charset="0"/>
              <a:ea typeface="Questrial" charset="0"/>
              <a:cs typeface="Questrial" charset="0"/>
            </a:endParaRPr>
          </a:p>
          <a:p>
            <a:pPr marL="0" lvl="1" indent="171450"/>
            <a:r>
              <a:rPr lang="en-US" sz="1000" dirty="0" smtClean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Fruits and Nut/Nut milk: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Pineapple chunks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Compliant Pineapple </a:t>
            </a: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Juice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Grapefruit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Orange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Nut milk of your choice</a:t>
            </a:r>
            <a:endParaRPr lang="en-US" sz="1000" dirty="0">
              <a:solidFill>
                <a:srgbClr val="15ACBC"/>
              </a:solidFill>
              <a:latin typeface="Questrial" charset="0"/>
              <a:ea typeface="Questrial" charset="0"/>
              <a:cs typeface="Quest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1652" y="8888655"/>
            <a:ext cx="11303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©</a:t>
            </a:r>
            <a:r>
              <a:rPr lang="en-US" sz="600" dirty="0" err="1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metemgee.com</a:t>
            </a:r>
            <a:endParaRPr lang="en-US" sz="600" dirty="0">
              <a:solidFill>
                <a:srgbClr val="15ACBC"/>
              </a:solidFill>
              <a:latin typeface="Questrial" charset="0"/>
              <a:ea typeface="Questrial" charset="0"/>
              <a:cs typeface="Quest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731" y="147801"/>
            <a:ext cx="1536514" cy="84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8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2406" y="332467"/>
            <a:ext cx="4971946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WEEK One cont’d</a:t>
            </a:r>
          </a:p>
          <a:p>
            <a:pPr marL="379413" indent="-207963">
              <a:buFont typeface="Wingdings" charset="2"/>
              <a:buChar char="q"/>
            </a:pPr>
            <a:endParaRPr lang="en-US" sz="1000" dirty="0" smtClean="0">
              <a:solidFill>
                <a:srgbClr val="BD6B56"/>
              </a:solidFill>
              <a:latin typeface="Questrial" charset="0"/>
              <a:ea typeface="Questrial" charset="0"/>
              <a:cs typeface="Questrial" charset="0"/>
            </a:endParaRPr>
          </a:p>
          <a:p>
            <a:pPr marL="379413" indent="-207963">
              <a:buFont typeface="Wingdings" charset="2"/>
              <a:buChar char="q"/>
            </a:pPr>
            <a:endParaRPr lang="en-US" sz="1000" dirty="0">
              <a:solidFill>
                <a:srgbClr val="BD6B56"/>
              </a:solidFill>
              <a:latin typeface="Questrial" charset="0"/>
              <a:ea typeface="Questrial" charset="0"/>
              <a:cs typeface="Questrial" charset="0"/>
            </a:endParaRPr>
          </a:p>
          <a:p>
            <a:pPr marL="171450"/>
            <a:r>
              <a:rPr lang="en-US" sz="1000" dirty="0" smtClean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Vegetables</a:t>
            </a:r>
            <a:r>
              <a:rPr lang="en-US" sz="1000" dirty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: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Baby bell peppers (can sub for regular bell peppers)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err="1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Tomaotes</a:t>
            </a:r>
            <a:endParaRPr lang="en-US" sz="1000" dirty="0">
              <a:solidFill>
                <a:srgbClr val="15ACBC"/>
              </a:solidFill>
              <a:latin typeface="Questrial" charset="0"/>
              <a:ea typeface="Questrial" charset="0"/>
              <a:cs typeface="Questrial" charset="0"/>
            </a:endParaRP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Avocados (I use avocados as my plated fat in most of my meals)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Any combination of complaint mixed vegetables to eat with your eggs. My favs are mushrooms, broccoli, cauliflower, zucchini, spinach, tomatoes and butternut squash.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Frozen cauliflower rice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Frozen cauliflower and sweet potato rice</a:t>
            </a:r>
            <a:endParaRPr lang="en-US" sz="1000" dirty="0">
              <a:solidFill>
                <a:srgbClr val="15ACBC"/>
              </a:solidFill>
              <a:latin typeface="Questrial" charset="0"/>
              <a:ea typeface="Questrial" charset="0"/>
              <a:cs typeface="Questrial" charset="0"/>
            </a:endParaRP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Fresh Ginger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Carrots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Green onions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Yellow Squash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Broccoli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Cabbage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Red Bell peppers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Green bell peppers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Parsley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Salad mix of your choice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Green bean (fresh or frozen)</a:t>
            </a:r>
          </a:p>
          <a:p>
            <a:pPr marL="628650" lvl="1" indent="-171450">
              <a:buFont typeface=".AppleSystemUIFont" charset="-120"/>
              <a:buChar char="_"/>
            </a:pPr>
            <a:endParaRPr lang="en-US" sz="1000" dirty="0" smtClean="0">
              <a:solidFill>
                <a:srgbClr val="15ACBC"/>
              </a:solidFill>
              <a:latin typeface="Questrial" charset="0"/>
              <a:ea typeface="Questrial" charset="0"/>
              <a:cs typeface="Questrial" charset="0"/>
            </a:endParaRPr>
          </a:p>
          <a:p>
            <a:pPr marL="628650" lvl="1" indent="-171450">
              <a:buFont typeface=".AppleSystemUIFont" charset="-120"/>
              <a:buChar char="_"/>
            </a:pPr>
            <a:endParaRPr lang="en-US" sz="1000" dirty="0" smtClean="0">
              <a:solidFill>
                <a:srgbClr val="15ACBC"/>
              </a:solidFill>
              <a:latin typeface="Questrial" charset="0"/>
              <a:ea typeface="Questrial" charset="0"/>
              <a:cs typeface="Questrial" charset="0"/>
            </a:endParaRPr>
          </a:p>
          <a:p>
            <a:pPr marL="171450"/>
            <a:r>
              <a:rPr lang="en-US" sz="1000" dirty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Protein: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Chicken Tenders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Chicken Drumsticks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Boneless Skinless Chicken thighs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Tilapia Filets</a:t>
            </a:r>
            <a:endParaRPr lang="en-US" sz="1000" dirty="0">
              <a:solidFill>
                <a:srgbClr val="15ACBC"/>
              </a:solidFill>
              <a:latin typeface="Questrial" charset="0"/>
              <a:ea typeface="Questrial" charset="0"/>
              <a:cs typeface="Questrial" charset="0"/>
            </a:endParaRP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Whole chicken/s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Shrimp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Beef (can sub for lamb or mutton if you don’t eat beef)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Salmon or other fish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Eggs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Ground Chicken</a:t>
            </a:r>
          </a:p>
          <a:p>
            <a:pPr marL="628650" lvl="1" indent="-203200">
              <a:buFont typeface=".AppleSystemUIFont" charset="-120"/>
              <a:buChar char="_"/>
            </a:pPr>
            <a:endParaRPr lang="en-US" sz="1000" dirty="0">
              <a:solidFill>
                <a:srgbClr val="15ACBC"/>
              </a:solidFill>
              <a:latin typeface="Questrial" charset="0"/>
              <a:ea typeface="Questrial" charset="0"/>
              <a:cs typeface="Questrial" charset="0"/>
            </a:endParaRPr>
          </a:p>
          <a:p>
            <a:pPr marL="171450"/>
            <a:r>
              <a:rPr lang="en-US" sz="1000" dirty="0">
                <a:solidFill>
                  <a:srgbClr val="BD6B56"/>
                </a:solidFill>
                <a:latin typeface="Questrial" charset="0"/>
                <a:ea typeface="Questrial" charset="0"/>
                <a:cs typeface="Questrial" charset="0"/>
              </a:rPr>
              <a:t>Condiments: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Compliant salad dressing (Read the labels to ensure that there is no sugar or ingredient that is not approved)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Compliant Ketchup (Read the labels to ensure that there is no sugar or ingredient that is not approved)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Compliant </a:t>
            </a:r>
            <a:r>
              <a:rPr lang="en-US" sz="10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Spicy Brown Mustard </a:t>
            </a:r>
            <a:r>
              <a:rPr lang="en-US" sz="1000" dirty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(Read the labels to ensure that there is no sugar or ingredient that is not approved)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Compliant pepper and hot sauce (Read the labels to ensure that there is no sugar or ingredient that is not approved)</a:t>
            </a:r>
          </a:p>
          <a:p>
            <a:pPr marL="628650" lvl="1" indent="-171450">
              <a:buFont typeface=".AppleSystemUIFont" charset="-120"/>
              <a:buChar char="_"/>
            </a:pPr>
            <a:r>
              <a:rPr lang="en-US" sz="1000" dirty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Coconut </a:t>
            </a:r>
            <a:r>
              <a:rPr lang="en-US" sz="1000" dirty="0" err="1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Aminos</a:t>
            </a:r>
            <a:endParaRPr lang="en-US" sz="1000" dirty="0">
              <a:solidFill>
                <a:srgbClr val="15ACBC"/>
              </a:solidFill>
              <a:latin typeface="Questrial" charset="0"/>
              <a:ea typeface="Questrial" charset="0"/>
              <a:cs typeface="Questrial" charset="0"/>
            </a:endParaRPr>
          </a:p>
          <a:p>
            <a:pPr marL="628650" lvl="1" indent="-171450">
              <a:buFont typeface=".AppleSystemUIFont" charset="-120"/>
              <a:buChar char="_"/>
            </a:pPr>
            <a:endParaRPr lang="en-US" sz="1000" dirty="0">
              <a:solidFill>
                <a:srgbClr val="15ACBC"/>
              </a:solidFill>
              <a:latin typeface="Questrial" charset="0"/>
              <a:ea typeface="Questrial" charset="0"/>
              <a:cs typeface="Questrial" charset="0"/>
            </a:endParaRPr>
          </a:p>
          <a:p>
            <a:endParaRPr lang="en-US" sz="1000" dirty="0" smtClean="0">
              <a:solidFill>
                <a:srgbClr val="BD6B56"/>
              </a:solidFill>
              <a:latin typeface="Questrial" charset="0"/>
              <a:ea typeface="Questrial" charset="0"/>
              <a:cs typeface="Quest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1652" y="8888655"/>
            <a:ext cx="11303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©</a:t>
            </a:r>
            <a:r>
              <a:rPr lang="en-US" sz="600" dirty="0" err="1" smtClean="0">
                <a:solidFill>
                  <a:srgbClr val="15ACBC"/>
                </a:solidFill>
                <a:latin typeface="Questrial" charset="0"/>
                <a:ea typeface="Questrial" charset="0"/>
                <a:cs typeface="Questrial" charset="0"/>
              </a:rPr>
              <a:t>metemgee.com</a:t>
            </a:r>
            <a:endParaRPr lang="en-US" sz="600" dirty="0">
              <a:solidFill>
                <a:srgbClr val="15ACBC"/>
              </a:solidFill>
              <a:latin typeface="Questrial" charset="0"/>
              <a:ea typeface="Questrial" charset="0"/>
              <a:cs typeface="Quest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18280</TotalTime>
  <Words>350</Words>
  <Application>Microsoft Macintosh PowerPoint</Application>
  <PresentationFormat>Letter Paper (8.5x11 in)</PresentationFormat>
  <Paragraphs>92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.AppleSystemUIFont</vt:lpstr>
      <vt:lpstr>Calibri</vt:lpstr>
      <vt:lpstr>Calibri Light</vt:lpstr>
      <vt:lpstr>Questrial</vt:lpstr>
      <vt:lpstr>Wingdings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Althea Brown</dc:creator>
  <cp:lastModifiedBy>Althea Brown</cp:lastModifiedBy>
  <cp:revision>18</cp:revision>
  <cp:lastPrinted>2020-03-07T18:26:16Z</cp:lastPrinted>
  <dcterms:created xsi:type="dcterms:W3CDTF">2020-02-23T00:14:12Z</dcterms:created>
  <dcterms:modified xsi:type="dcterms:W3CDTF">2020-03-07T18:26:31Z</dcterms:modified>
</cp:coreProperties>
</file>